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6" r:id="rId5"/>
    <p:sldId id="267" r:id="rId6"/>
    <p:sldId id="265" r:id="rId7"/>
    <p:sldId id="258" r:id="rId8"/>
    <p:sldId id="259" r:id="rId9"/>
    <p:sldId id="262" r:id="rId10"/>
  </p:sldIdLst>
  <p:sldSz cx="14630400" cy="8229600"/>
  <p:notesSz cx="8229600" cy="146304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94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cademic@outlook.com" userId="0e3597da96eef969" providerId="LiveId" clId="{37525262-39D3-460F-80A9-8DEB0A1266DF}"/>
    <pc:docChg chg="modSld">
      <pc:chgData name="danicademic@outlook.com" userId="0e3597da96eef969" providerId="LiveId" clId="{37525262-39D3-460F-80A9-8DEB0A1266DF}" dt="2024-01-10T11:59:39.073" v="5" actId="20577"/>
      <pc:docMkLst>
        <pc:docMk/>
      </pc:docMkLst>
      <pc:sldChg chg="modSp mod">
        <pc:chgData name="danicademic@outlook.com" userId="0e3597da96eef969" providerId="LiveId" clId="{37525262-39D3-460F-80A9-8DEB0A1266DF}" dt="2023-12-17T16:49:41.923" v="1" actId="20577"/>
        <pc:sldMkLst>
          <pc:docMk/>
          <pc:sldMk cId="0" sldId="257"/>
        </pc:sldMkLst>
        <pc:spChg chg="mod">
          <ac:chgData name="danicademic@outlook.com" userId="0e3597da96eef969" providerId="LiveId" clId="{37525262-39D3-460F-80A9-8DEB0A1266DF}" dt="2023-12-17T16:49:41.923" v="1" actId="20577"/>
          <ac:spMkLst>
            <pc:docMk/>
            <pc:sldMk cId="0" sldId="257"/>
            <ac:spMk id="63" creationId="{00000000-0000-0000-0000-000000000000}"/>
          </ac:spMkLst>
        </pc:spChg>
      </pc:sldChg>
      <pc:sldChg chg="modSp mod">
        <pc:chgData name="danicademic@outlook.com" userId="0e3597da96eef969" providerId="LiveId" clId="{37525262-39D3-460F-80A9-8DEB0A1266DF}" dt="2024-01-10T11:59:39.073" v="5" actId="20577"/>
        <pc:sldMkLst>
          <pc:docMk/>
          <pc:sldMk cId="2042436127" sldId="266"/>
        </pc:sldMkLst>
        <pc:spChg chg="mod">
          <ac:chgData name="danicademic@outlook.com" userId="0e3597da96eef969" providerId="LiveId" clId="{37525262-39D3-460F-80A9-8DEB0A1266DF}" dt="2024-01-10T11:59:39.073" v="5" actId="20577"/>
          <ac:spMkLst>
            <pc:docMk/>
            <pc:sldMk cId="2042436127" sldId="266"/>
            <ac:spMk id="85" creationId="{00000000-0000-0000-0000-000000000000}"/>
          </ac:spMkLst>
        </pc:spChg>
        <pc:spChg chg="mod">
          <ac:chgData name="danicademic@outlook.com" userId="0e3597da96eef969" providerId="LiveId" clId="{37525262-39D3-460F-80A9-8DEB0A1266DF}" dt="2023-12-17T16:49:51.877" v="3" actId="20577"/>
          <ac:spMkLst>
            <pc:docMk/>
            <pc:sldMk cId="2042436127" sldId="266"/>
            <ac:spMk id="9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eg>
</file>

<file path=ppt/media/image16.jpg>
</file>

<file path=ppt/media/image17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chemeClr val="dk1"/>
                </a:solidFill>
                <a:latin typeface="Calibri"/>
              </a:rPr>
              <a:t>Pulse para desplazar la diapositiva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s-ES" sz="2000" b="0" strike="noStrike" spc="-1">
                <a:solidFill>
                  <a:srgbClr val="000000"/>
                </a:solidFill>
                <a:latin typeface="Arial"/>
              </a:rPr>
              <a:t>Pulse para editar el formato de las notas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&lt;cabecera&gt;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&lt;fecha/hora&gt;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&lt;pie de página&gt;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DE525CF-F315-4D94-B370-997792D2A33D}" type="slidenum"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‹Nº›</a:t>
            </a:fld>
            <a:endParaRPr lang="es-E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5D5EA3-2455-4A60-8F57-53498CBD87A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1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2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3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9623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4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7032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5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6122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6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8337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E51122A-E2D4-495D-8054-79DC9245D49A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7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8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019CB3B-8D8E-4026-9E88-80D306DA98A3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9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s-E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s-ES" sz="1800" b="0" strike="noStrike" spc="-1">
                <a:solidFill>
                  <a:schemeClr val="dk1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b="0" strike="noStrike" spc="-1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400" b="0" strike="noStrike" spc="-1">
                <a:solidFill>
                  <a:schemeClr val="dk1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Image 0" descr="preencoded.png"/>
          <p:cNvPicPr/>
          <p:nvPr/>
        </p:nvPicPr>
        <p:blipFill>
          <a:blip r:embed="rId3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2"/>
          <p:cNvSpPr/>
          <p:nvPr/>
        </p:nvSpPr>
        <p:spPr>
          <a:xfrm>
            <a:off x="6319440" y="2759400"/>
            <a:ext cx="7477200" cy="1666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6562"/>
              </a:lnSpc>
              <a:tabLst>
                <a:tab pos="0" algn="l"/>
              </a:tabLst>
            </a:pPr>
            <a:r>
              <a:rPr lang="en-US" sz="525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Vegeta, the Prince of all Saiyans</a:t>
            </a:r>
            <a:endParaRPr lang="es-ES" sz="52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6319440" y="4759200"/>
            <a:ext cx="7477200" cy="71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 defTabSz="914400">
              <a:lnSpc>
                <a:spcPts val="2798"/>
              </a:lnSpc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(In </a:t>
            </a:r>
            <a:r>
              <a:rPr lang="en-US" sz="2400" spc="-1" dirty="0">
                <a:solidFill>
                  <a:srgbClr val="15213F"/>
                </a:solidFill>
                <a:latin typeface="Roboto"/>
                <a:ea typeface="Roboto"/>
              </a:rPr>
              <a:t>Dragon Ball Z)</a:t>
            </a:r>
            <a:endParaRPr lang="es-E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Vegeta's Background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2037960" y="258228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260080" y="2804400"/>
            <a:ext cx="30477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Royal Saiyan Bloodline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2260080" y="3284640"/>
            <a:ext cx="4721400" cy="71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Vegeta hails from a noble Saiyan bloodline as the prince of the planet Vegeta.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Shape 6"/>
          <p:cNvSpPr/>
          <p:nvPr/>
        </p:nvSpPr>
        <p:spPr>
          <a:xfrm>
            <a:off x="7426440" y="258228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7"/>
          <p:cNvSpPr/>
          <p:nvPr/>
        </p:nvSpPr>
        <p:spPr>
          <a:xfrm>
            <a:off x="7648560" y="2804400"/>
            <a:ext cx="29714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Prince Turned Warrior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 8"/>
          <p:cNvSpPr/>
          <p:nvPr/>
        </p:nvSpPr>
        <p:spPr>
          <a:xfrm>
            <a:off x="7648560" y="328464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was trained from a very young age to become an elite warrior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Shape 9"/>
          <p:cNvSpPr/>
          <p:nvPr/>
        </p:nvSpPr>
        <p:spPr>
          <a:xfrm>
            <a:off x="2037960" y="479520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10"/>
          <p:cNvSpPr/>
          <p:nvPr/>
        </p:nvSpPr>
        <p:spPr>
          <a:xfrm>
            <a:off x="2260080" y="5017320"/>
            <a:ext cx="319248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Personal goal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Text 11"/>
          <p:cNvSpPr/>
          <p:nvPr/>
        </p:nvSpPr>
        <p:spPr>
          <a:xfrm>
            <a:off x="2260080" y="549792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wanted to become the strongest warrior in the universe even if it meant to betray his own race.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Shape 12"/>
          <p:cNvSpPr/>
          <p:nvPr/>
        </p:nvSpPr>
        <p:spPr>
          <a:xfrm>
            <a:off x="7426440" y="479520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13"/>
          <p:cNvSpPr/>
          <p:nvPr/>
        </p:nvSpPr>
        <p:spPr>
          <a:xfrm>
            <a:off x="7648560" y="5017320"/>
            <a:ext cx="43124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Saved by his disobedience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14"/>
          <p:cNvSpPr/>
          <p:nvPr/>
        </p:nvSpPr>
        <p:spPr>
          <a:xfrm>
            <a:off x="7648560" y="549792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didn´t obey </a:t>
            </a:r>
            <a:r>
              <a:rPr lang="en-US" sz="1750" b="0" strike="noStrike" spc="-1" dirty="0" err="1">
                <a:solidFill>
                  <a:srgbClr val="15213F"/>
                </a:solidFill>
                <a:latin typeface="Roboto"/>
                <a:ea typeface="Roboto"/>
              </a:rPr>
              <a:t>Frieza</a:t>
            </a: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 orders of coming to planet </a:t>
            </a:r>
            <a:r>
              <a:rPr lang="en-US" sz="1750" b="0" strike="noStrike" spc="-1" dirty="0" err="1">
                <a:solidFill>
                  <a:srgbClr val="15213F"/>
                </a:solidFill>
                <a:latin typeface="Roboto"/>
                <a:ea typeface="Roboto"/>
              </a:rPr>
              <a:t>vegeta</a:t>
            </a: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 when he destroyed it.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Vegeta's Background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2037960" y="2372730"/>
            <a:ext cx="10916040" cy="315177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520510" y="3045240"/>
            <a:ext cx="9589020" cy="9675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2733"/>
              </a:lnSpc>
              <a:tabLst>
                <a:tab pos="0" algn="l"/>
              </a:tabLst>
            </a:pPr>
            <a:r>
              <a:rPr lang="en-US" sz="400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Arrival on planet Earth</a:t>
            </a:r>
            <a:endParaRPr lang="es-E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2520510" y="3733800"/>
            <a:ext cx="9842940" cy="1371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Finally, Vegeta arrives at planet Earth and starts his big adventure with the Z Warriors.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8619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Goku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Probably </a:t>
            </a: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the most memorable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VS A 19 &amp; 20</a:t>
            </a: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His first appearance as a super </a:t>
            </a:r>
            <a:r>
              <a:rPr lang="en-US" sz="1750" spc="-1" dirty="0" err="1">
                <a:solidFill>
                  <a:srgbClr val="15213F"/>
                </a:solidFill>
                <a:latin typeface="Roboto"/>
                <a:ea typeface="Roboto"/>
              </a:rPr>
              <a:t>saiyan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A 18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When his pride </a:t>
            </a:r>
            <a:r>
              <a:rPr lang="en-US" sz="1750" spc="-1">
                <a:solidFill>
                  <a:srgbClr val="15213F"/>
                </a:solidFill>
                <a:latin typeface="Roboto"/>
                <a:ea typeface="Roboto"/>
              </a:rPr>
              <a:t>was damaged </a:t>
            </a: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again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n 2" descr="Dibujo animad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DFB5F3E-9A01-28C0-CE47-8D539CF8D9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960" y="2265121"/>
            <a:ext cx="2937056" cy="2347200"/>
          </a:xfrm>
          <a:prstGeom prst="rect">
            <a:avLst/>
          </a:prstGeom>
        </p:spPr>
      </p:pic>
      <p:pic>
        <p:nvPicPr>
          <p:cNvPr id="5" name="Imagen 4" descr="Dibujo animado de un personaje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75925BE-B3F3-F923-A04D-9F7666391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170" y="2140470"/>
            <a:ext cx="3295801" cy="2471851"/>
          </a:xfrm>
          <a:prstGeom prst="rect">
            <a:avLst/>
          </a:prstGeom>
        </p:spPr>
      </p:pic>
      <p:pic>
        <p:nvPicPr>
          <p:cNvPr id="7" name="Imagen 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29A9FDFE-907E-E558-1854-8B052D71FE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302" y="2140470"/>
            <a:ext cx="3295800" cy="24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436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Cell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Coming back from his training stronger than ever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VS Goku 2º</a:t>
            </a: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Tying up a loose end with </a:t>
            </a:r>
            <a:r>
              <a:rPr lang="en-US" sz="1750" spc="-1" dirty="0" err="1">
                <a:solidFill>
                  <a:srgbClr val="15213F"/>
                </a:solidFill>
                <a:latin typeface="Roboto"/>
                <a:ea typeface="Roboto"/>
              </a:rPr>
              <a:t>goku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A Majin </a:t>
            </a:r>
            <a:r>
              <a:rPr lang="en-US" sz="2190" spc="-1" dirty="0" err="1">
                <a:solidFill>
                  <a:srgbClr val="476FD6"/>
                </a:solidFill>
                <a:latin typeface="Roboto Slab"/>
                <a:ea typeface="Roboto Slab"/>
              </a:rPr>
              <a:t>bu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Trying to fix the problem he created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n 2" descr="Dibujo animado de un personaje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9AB37AC4-96F8-DA31-F86B-07532E5D9A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925" y="2265120"/>
            <a:ext cx="1619550" cy="2491200"/>
          </a:xfrm>
          <a:prstGeom prst="rect">
            <a:avLst/>
          </a:prstGeom>
        </p:spPr>
      </p:pic>
      <p:pic>
        <p:nvPicPr>
          <p:cNvPr id="5" name="Imagen 4" descr="Dibujo de personaje amarillo&#10;&#10;Descripción generada automáticamente con confianza baja">
            <a:extLst>
              <a:ext uri="{FF2B5EF4-FFF2-40B4-BE49-F238E27FC236}">
                <a16:creationId xmlns:a16="http://schemas.microsoft.com/office/drawing/2014/main" id="{D5363E45-9484-EE4B-26A7-D4152E23B8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348" y="2575800"/>
            <a:ext cx="3867840" cy="2175660"/>
          </a:xfrm>
          <a:prstGeom prst="rect">
            <a:avLst/>
          </a:prstGeom>
        </p:spPr>
      </p:pic>
      <p:pic>
        <p:nvPicPr>
          <p:cNvPr id="7" name="Imagen 6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64916502-0FCF-A8D5-FCF7-16568E19DB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135" y="2461292"/>
            <a:ext cx="4071410" cy="229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86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895350" y="2372730"/>
            <a:ext cx="12668250" cy="515202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520510" y="2641126"/>
            <a:ext cx="9589020" cy="7076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tabLst>
                <a:tab pos="0" algn="l"/>
              </a:tabLst>
            </a:pPr>
            <a:r>
              <a:rPr lang="en-US" sz="4000" spc="-1" dirty="0">
                <a:solidFill>
                  <a:srgbClr val="476FD6"/>
                </a:solidFill>
                <a:latin typeface="Roboto Slab"/>
                <a:ea typeface="Roboto Slab"/>
              </a:rPr>
              <a:t>Different versions of </a:t>
            </a:r>
            <a:r>
              <a:rPr lang="en-US" sz="4000" spc="-1" dirty="0" err="1">
                <a:solidFill>
                  <a:srgbClr val="476FD6"/>
                </a:solidFill>
                <a:latin typeface="Roboto Slab"/>
                <a:ea typeface="Roboto Slab"/>
              </a:rPr>
              <a:t>bu</a:t>
            </a:r>
            <a:endParaRPr lang="es-E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1200150" y="3617132"/>
            <a:ext cx="11925300" cy="358376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Imagen 4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CD02946D-7172-480E-6D9B-66186C023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38" y="3572040"/>
            <a:ext cx="6371142" cy="3583768"/>
          </a:xfrm>
          <a:prstGeom prst="rect">
            <a:avLst/>
          </a:prstGeom>
        </p:spPr>
      </p:pic>
      <p:pic>
        <p:nvPicPr>
          <p:cNvPr id="7" name="Imagen 6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CE2CD4B1-4F88-4A2A-55DA-D0325B010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637" y="3458233"/>
            <a:ext cx="5303613" cy="397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06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Image 0" descr="preencoded.png"/>
          <p:cNvPicPr/>
          <p:nvPr/>
        </p:nvPicPr>
        <p:blipFill>
          <a:blip r:embed="rId3"/>
          <a:stretch/>
        </p:blipFill>
        <p:spPr>
          <a:xfrm>
            <a:off x="10972800" y="0"/>
            <a:ext cx="3657240" cy="8229240"/>
          </a:xfrm>
          <a:prstGeom prst="rect">
            <a:avLst/>
          </a:prstGeom>
          <a:ln w="0">
            <a:noFill/>
          </a:ln>
        </p:spPr>
      </p:pic>
      <p:sp>
        <p:nvSpPr>
          <p:cNvPr id="67" name="Text 2"/>
          <p:cNvSpPr/>
          <p:nvPr/>
        </p:nvSpPr>
        <p:spPr>
          <a:xfrm>
            <a:off x="833040" y="1346040"/>
            <a:ext cx="9306000" cy="1388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Vegeta’s transformations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Shape 3"/>
          <p:cNvSpPr/>
          <p:nvPr/>
        </p:nvSpPr>
        <p:spPr>
          <a:xfrm>
            <a:off x="798300" y="239277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Text 4"/>
          <p:cNvSpPr/>
          <p:nvPr/>
        </p:nvSpPr>
        <p:spPr>
          <a:xfrm>
            <a:off x="979740" y="2434530"/>
            <a:ext cx="13680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1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5"/>
          <p:cNvSpPr/>
          <p:nvPr/>
        </p:nvSpPr>
        <p:spPr>
          <a:xfrm>
            <a:off x="1520460" y="2469090"/>
            <a:ext cx="24609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Super </a:t>
            </a: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</a:t>
            </a: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aiyan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6"/>
          <p:cNvSpPr/>
          <p:nvPr/>
        </p:nvSpPr>
        <p:spPr>
          <a:xfrm>
            <a:off x="1555200" y="3798360"/>
            <a:ext cx="38196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Shape 7"/>
          <p:cNvSpPr/>
          <p:nvPr/>
        </p:nvSpPr>
        <p:spPr>
          <a:xfrm>
            <a:off x="5755860" y="246909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Text 8"/>
          <p:cNvSpPr/>
          <p:nvPr/>
        </p:nvSpPr>
        <p:spPr>
          <a:xfrm>
            <a:off x="5914260" y="251085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2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9"/>
          <p:cNvSpPr/>
          <p:nvPr/>
        </p:nvSpPr>
        <p:spPr>
          <a:xfrm>
            <a:off x="6319440" y="2545770"/>
            <a:ext cx="34286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Super Saiyan (buffed)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Text 10"/>
          <p:cNvSpPr/>
          <p:nvPr/>
        </p:nvSpPr>
        <p:spPr>
          <a:xfrm>
            <a:off x="6319440" y="3798360"/>
            <a:ext cx="38196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Shape 11"/>
          <p:cNvSpPr/>
          <p:nvPr/>
        </p:nvSpPr>
        <p:spPr>
          <a:xfrm>
            <a:off x="833040" y="561600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12"/>
          <p:cNvSpPr/>
          <p:nvPr/>
        </p:nvSpPr>
        <p:spPr>
          <a:xfrm>
            <a:off x="991800" y="565740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3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 13"/>
          <p:cNvSpPr/>
          <p:nvPr/>
        </p:nvSpPr>
        <p:spPr>
          <a:xfrm>
            <a:off x="6319440" y="5558400"/>
            <a:ext cx="315432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Majin Vegeta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Shape 11">
            <a:extLst>
              <a:ext uri="{FF2B5EF4-FFF2-40B4-BE49-F238E27FC236}">
                <a16:creationId xmlns:a16="http://schemas.microsoft.com/office/drawing/2014/main" id="{3DA347C7-CF46-C223-4905-B8D219D6091B}"/>
              </a:ext>
            </a:extLst>
          </p:cNvPr>
          <p:cNvSpPr/>
          <p:nvPr/>
        </p:nvSpPr>
        <p:spPr>
          <a:xfrm>
            <a:off x="5597280" y="542712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 12">
            <a:extLst>
              <a:ext uri="{FF2B5EF4-FFF2-40B4-BE49-F238E27FC236}">
                <a16:creationId xmlns:a16="http://schemas.microsoft.com/office/drawing/2014/main" id="{D2A05F48-730B-B5BA-A453-009BAC9EA0E6}"/>
              </a:ext>
            </a:extLst>
          </p:cNvPr>
          <p:cNvSpPr/>
          <p:nvPr/>
        </p:nvSpPr>
        <p:spPr>
          <a:xfrm>
            <a:off x="5755860" y="544932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spc="-1" dirty="0">
                <a:solidFill>
                  <a:srgbClr val="476FD6"/>
                </a:solidFill>
                <a:latin typeface="Roboto Slab"/>
                <a:ea typeface="Roboto Slab"/>
              </a:rPr>
              <a:t>4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Imagen 4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107612CE-C347-9E8F-397B-D179FBAA8D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442" y="2968770"/>
            <a:ext cx="1881164" cy="2896710"/>
          </a:xfrm>
          <a:prstGeom prst="rect">
            <a:avLst/>
          </a:prstGeom>
        </p:spPr>
      </p:pic>
      <p:pic>
        <p:nvPicPr>
          <p:cNvPr id="7" name="Imagen 6" descr="Un dibuj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A383F0BC-2C13-5809-2724-6B6C7E7BD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19" y="3086812"/>
            <a:ext cx="2867301" cy="2158779"/>
          </a:xfrm>
          <a:prstGeom prst="rect">
            <a:avLst/>
          </a:prstGeom>
        </p:spPr>
      </p:pic>
      <p:sp>
        <p:nvSpPr>
          <p:cNvPr id="8" name="Text 13">
            <a:extLst>
              <a:ext uri="{FF2B5EF4-FFF2-40B4-BE49-F238E27FC236}">
                <a16:creationId xmlns:a16="http://schemas.microsoft.com/office/drawing/2014/main" id="{54921B43-FD6F-7431-FE81-F94858657B09}"/>
              </a:ext>
            </a:extLst>
          </p:cNvPr>
          <p:cNvSpPr/>
          <p:nvPr/>
        </p:nvSpPr>
        <p:spPr>
          <a:xfrm>
            <a:off x="1644418" y="5692140"/>
            <a:ext cx="315432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Super Saiyan 2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" name="Imagen 9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234728E-6E6D-6F4A-62A9-A4F45357E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385" y="6109762"/>
            <a:ext cx="2143125" cy="2143125"/>
          </a:xfrm>
          <a:prstGeom prst="rect">
            <a:avLst/>
          </a:prstGeom>
        </p:spPr>
      </p:pic>
      <p:pic>
        <p:nvPicPr>
          <p:cNvPr id="12" name="Imagen 11" descr="Un dibujo de un personaje de caricatura&#10;&#10;Descripción generada automáticamente con confianza baja">
            <a:extLst>
              <a:ext uri="{FF2B5EF4-FFF2-40B4-BE49-F238E27FC236}">
                <a16:creationId xmlns:a16="http://schemas.microsoft.com/office/drawing/2014/main" id="{0198B9B1-16ED-D901-6F7D-E6B3F8B50C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780" y="6179934"/>
            <a:ext cx="3293701" cy="18572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-13335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Some of Vegeta’s </a:t>
            </a:r>
            <a:r>
              <a:rPr lang="en-US" sz="4370" b="0" strike="noStrike" spc="-1" dirty="0" err="1">
                <a:solidFill>
                  <a:srgbClr val="476FD6"/>
                </a:solidFill>
                <a:latin typeface="Roboto Slab"/>
                <a:ea typeface="Roboto Slab"/>
              </a:rPr>
              <a:t>Atacks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Final Flash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Probably the most impressive attack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Galick Gun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His most iconic one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Final impact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In his fight vs Majin Bu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" name="Imagen 8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BAC9337-D2E9-2CA9-4D15-1D2375B71E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540" y="2333445"/>
            <a:ext cx="2416470" cy="24164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3B15F02-C669-D8DE-63EA-2B7811653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330" y="2290350"/>
            <a:ext cx="3295440" cy="2471580"/>
          </a:xfrm>
          <a:prstGeom prst="rect">
            <a:avLst/>
          </a:prstGeom>
        </p:spPr>
      </p:pic>
      <p:pic>
        <p:nvPicPr>
          <p:cNvPr id="13" name="Imagen 12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0A87B96A-A48B-53F2-2AAD-54B2FE198C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000" y="2333445"/>
            <a:ext cx="3295440" cy="2471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 2"/>
          <p:cNvSpPr/>
          <p:nvPr/>
        </p:nvSpPr>
        <p:spPr>
          <a:xfrm>
            <a:off x="2037960" y="2151720"/>
            <a:ext cx="8572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What We Can Learn from Vegeta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3"/>
          <p:cNvSpPr/>
          <p:nvPr/>
        </p:nvSpPr>
        <p:spPr>
          <a:xfrm>
            <a:off x="2037960" y="3401280"/>
            <a:ext cx="266580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Determination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4"/>
          <p:cNvSpPr/>
          <p:nvPr/>
        </p:nvSpPr>
        <p:spPr>
          <a:xfrm>
            <a:off x="2037960" y="4039920"/>
            <a:ext cx="315612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Vegeta's unwavering determination teaches us the importance of relentless pursuit towards our goals.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 5"/>
          <p:cNvSpPr/>
          <p:nvPr/>
        </p:nvSpPr>
        <p:spPr>
          <a:xfrm>
            <a:off x="5743800" y="3401280"/>
            <a:ext cx="3156120" cy="832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Growth and Redemption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Text 6"/>
          <p:cNvSpPr/>
          <p:nvPr/>
        </p:nvSpPr>
        <p:spPr>
          <a:xfrm>
            <a:off x="5743800" y="4456440"/>
            <a:ext cx="315612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Vegeta's character growth and redemption arc inspire us to learn from our mistakes and become better individuals.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Text 7"/>
          <p:cNvSpPr/>
          <p:nvPr/>
        </p:nvSpPr>
        <p:spPr>
          <a:xfrm>
            <a:off x="9450000" y="3401280"/>
            <a:ext cx="276588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Strength in Unity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Text 8"/>
          <p:cNvSpPr/>
          <p:nvPr/>
        </p:nvSpPr>
        <p:spPr>
          <a:xfrm>
            <a:off x="9450000" y="4039920"/>
            <a:ext cx="3156120" cy="177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Through his evolving relationship with Goku, Vegeta shows the power of unity and teamwork in achieving greatness.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Words>296</Words>
  <Application>Microsoft Office PowerPoint</Application>
  <PresentationFormat>Personalizado</PresentationFormat>
  <Paragraphs>62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Arial</vt:lpstr>
      <vt:lpstr>Calibri</vt:lpstr>
      <vt:lpstr>Roboto</vt:lpstr>
      <vt:lpstr>Roboto Slab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dc:description/>
  <cp:lastModifiedBy>danicademic@outlook.com</cp:lastModifiedBy>
  <cp:revision>13</cp:revision>
  <dcterms:created xsi:type="dcterms:W3CDTF">2023-12-13T19:54:43Z</dcterms:created>
  <dcterms:modified xsi:type="dcterms:W3CDTF">2024-01-10T11:59:49Z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7</vt:i4>
  </property>
</Properties>
</file>